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4" r:id="rId6"/>
    <p:sldId id="259" r:id="rId7"/>
    <p:sldId id="261" r:id="rId8"/>
    <p:sldId id="256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774E-DA34-4797-ABDE-555348CCE17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esktop\nh&#7841;c%20b&#7853;t\Nha%20Minh%20Rat%20Vui%20-%20Be%20Bao%20An.mp3" TargetMode="External"/><Relationship Id="rId1" Type="http://schemas.openxmlformats.org/officeDocument/2006/relationships/audio" Target="file:///C:\Users\Admin\Desktop\nh&#7841;c%20b&#7853;t\Gia%20Dinh%20Nho%20Hanh%20Phuc%20To%20-%20Nhat%20Tinh%20Anh%20Khanh%20Ngoc%20Be%20Trieu%20Vy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29400" y="152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495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4953000"/>
            <a:ext cx="2971800" cy="1905000"/>
            <a:chOff x="1776" y="2448"/>
            <a:chExt cx="1927" cy="1248"/>
          </a:xfrm>
        </p:grpSpPr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2160" y="2448"/>
            <a:ext cx="1455" cy="1248"/>
          </p:xfrm>
          <a:graphic>
            <a:graphicData uri="http://schemas.openxmlformats.org/presentationml/2006/ole">
              <p:oleObj spid="_x0000_s1026" name="Clip" r:id="rId4" imgW="4286160" imgH="3676320" progId="">
                <p:embed/>
              </p:oleObj>
            </a:graphicData>
          </a:graphic>
        </p:graphicFrame>
        <p:graphicFrame>
          <p:nvGraphicFramePr>
            <p:cNvPr id="3079" name="Object 5"/>
            <p:cNvGraphicFramePr>
              <a:graphicFrameLocks noChangeAspect="1"/>
            </p:cNvGraphicFramePr>
            <p:nvPr/>
          </p:nvGraphicFramePr>
          <p:xfrm>
            <a:off x="3024" y="2721"/>
            <a:ext cx="679" cy="927"/>
          </p:xfrm>
          <a:graphic>
            <a:graphicData uri="http://schemas.openxmlformats.org/presentationml/2006/ole">
              <p:oleObj spid="_x0000_s1027" name="Clip" r:id="rId5" imgW="1077120" imgH="1472040" progId="">
                <p:embed/>
              </p:oleObj>
            </a:graphicData>
          </a:graphic>
        </p:graphicFrame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2400" y="2688"/>
            <a:ext cx="679" cy="927"/>
          </p:xfrm>
          <a:graphic>
            <a:graphicData uri="http://schemas.openxmlformats.org/presentationml/2006/ole">
              <p:oleObj spid="_x0000_s1028" name="Clip" r:id="rId6" imgW="1077120" imgH="1472040" progId="">
                <p:embed/>
              </p:oleObj>
            </a:graphicData>
          </a:graphic>
        </p:graphicFrame>
        <p:graphicFrame>
          <p:nvGraphicFramePr>
            <p:cNvPr id="3081" name="Object 7"/>
            <p:cNvGraphicFramePr>
              <a:graphicFrameLocks noChangeAspect="1"/>
            </p:cNvGraphicFramePr>
            <p:nvPr/>
          </p:nvGraphicFramePr>
          <p:xfrm>
            <a:off x="1776" y="2736"/>
            <a:ext cx="679" cy="927"/>
          </p:xfrm>
          <a:graphic>
            <a:graphicData uri="http://schemas.openxmlformats.org/presentationml/2006/ole">
              <p:oleObj spid="_x0000_s1029" name="Clip" r:id="rId7" imgW="1077120" imgH="1472040" progId="">
                <p:embed/>
              </p:oleObj>
            </a:graphicData>
          </a:graphic>
        </p:graphicFrame>
      </p:grpSp>
      <p:pic>
        <p:nvPicPr>
          <p:cNvPr id="3082" name="Picture 3" descr="Bauern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0"/>
            <a:ext cx="518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019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gi¸o ¸n: Ho¹t ®«ng t¹o h×nh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1676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chñ ®iÓm:</a:t>
            </a: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57531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</a:rPr>
              <a:t>Bản Thân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§Ò tµi: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ng­êi d¹y : §Æng thÞ quyªn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 tạo từ bàn tay của bé qua màu nước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y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90600"/>
            <a:ext cx="9144000" cy="6934200"/>
          </a:xfrm>
          <a:prstGeom prst="rect">
            <a:avLst/>
          </a:prstGeom>
          <a:noFill/>
        </p:spPr>
      </p:pic>
      <p:pic>
        <p:nvPicPr>
          <p:cNvPr id="3" name="Gia Dinh Nho Hanh Phuc To - Nhat Tinh Anh Khanh Ngoc Be Trieu 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038600" y="1676400"/>
            <a:ext cx="685800" cy="685800"/>
          </a:xfrm>
          <a:prstGeom prst="rect">
            <a:avLst/>
          </a:prstGeom>
        </p:spPr>
      </p:pic>
      <p:pic>
        <p:nvPicPr>
          <p:cNvPr id="4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934200" y="4267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7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howTopicSubImag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574626_anh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howTopicSubImag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74650"/>
            <a:ext cx="8128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Lam-Hoa-Bang-Van-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825" y="-228600"/>
            <a:ext cx="93916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hiep-20-11-dep-chuc-mung-ngay-nha-giao-viet-nam-hay-va-y-nghia-nh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howTopicSub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</Words>
  <Application>Microsoft Office PowerPoint</Application>
  <PresentationFormat>On-screen Show (4:3)</PresentationFormat>
  <Paragraphs>6</Paragraphs>
  <Slides>10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</cp:revision>
  <dcterms:created xsi:type="dcterms:W3CDTF">2016-02-29T15:08:32Z</dcterms:created>
  <dcterms:modified xsi:type="dcterms:W3CDTF">2016-03-02T03:42:34Z</dcterms:modified>
</cp:coreProperties>
</file>